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59" r:id="rId7"/>
    <p:sldId id="265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9" r:id="rId16"/>
    <p:sldId id="270" r:id="rId17"/>
    <p:sldId id="268" r:id="rId18"/>
    <p:sldId id="27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687E-B770-4A34-A5E7-50074C81A3E6}" type="datetimeFigureOut">
              <a:rPr lang="nl-NL" smtClean="0"/>
              <a:t>30-3-2021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A6F7-488D-4D70-B623-C9D1EC33E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56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30-3-2021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30-3-2021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Voorbereiden op de toetsen.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hoofd en bijzaken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Benoem de volgende zaken in een tekst</a:t>
            </a:r>
          </a:p>
          <a:p>
            <a:pPr marL="0" indent="0">
              <a:buNone/>
            </a:pPr>
            <a:r>
              <a:rPr lang="nl-NL" dirty="0" smtClean="0"/>
              <a:t>Het onderwerp</a:t>
            </a:r>
          </a:p>
          <a:p>
            <a:pPr marL="0" indent="0">
              <a:buNone/>
            </a:pPr>
            <a:r>
              <a:rPr lang="nl-NL" dirty="0" smtClean="0"/>
              <a:t>De hoofdgedachte</a:t>
            </a:r>
          </a:p>
          <a:p>
            <a:pPr marL="0" indent="0">
              <a:buNone/>
            </a:pPr>
            <a:r>
              <a:rPr lang="nl-NL" dirty="0" smtClean="0"/>
              <a:t>Onderstreep de hoofdzaken met groen en de bijzaken met rood.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90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Werken aan woordenschat =werken aan tekstbegrip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Oefen in </a:t>
            </a:r>
            <a:r>
              <a:rPr lang="nl-NL" dirty="0" err="1" smtClean="0"/>
              <a:t>NuNederlands</a:t>
            </a:r>
            <a:r>
              <a:rPr lang="nl-NL" dirty="0" smtClean="0"/>
              <a:t> met woordenschat 1.1, 1.2, 3.2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3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 Luisteren 2A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96752"/>
            <a:ext cx="8928420" cy="502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 met 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Oefen met luisteren H2!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16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Herkansing Luisteren 2B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24744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ter voorbereiding op de schrijftoets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 opdracht </a:t>
            </a:r>
            <a:r>
              <a:rPr lang="nl-NL" dirty="0" smtClean="0"/>
              <a:t>op de Wiki.</a:t>
            </a:r>
          </a:p>
          <a:p>
            <a:r>
              <a:rPr lang="nl-NL" dirty="0" smtClean="0"/>
              <a:t>Opdracht </a:t>
            </a:r>
            <a:r>
              <a:rPr lang="nl-NL" dirty="0" err="1" smtClean="0"/>
              <a:t>NuNederlands</a:t>
            </a:r>
            <a:r>
              <a:rPr lang="nl-NL" dirty="0" smtClean="0"/>
              <a:t> Schrijven H2.2 opdrachten 2 en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4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Doel = Herkansing beter maken!</a:t>
            </a:r>
            <a:endParaRPr lang="nl-NL" dirty="0" smtClean="0"/>
          </a:p>
          <a:p>
            <a:r>
              <a:rPr lang="nl-NL" dirty="0" smtClean="0"/>
              <a:t>Voorbereiden Herkansing toets lezen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Objectieve en subjectieve argumenten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Drogredenen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Verschil betoog en beschouwing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Voorbereiden herkansing toets luisteren.</a:t>
            </a:r>
          </a:p>
          <a:p>
            <a:r>
              <a:rPr lang="nl-NL" dirty="0" smtClean="0"/>
              <a:t>Voorbereiden toets schrijven.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/>
          <a:lstStyle/>
          <a:p>
            <a:r>
              <a:rPr lang="nl-NL" dirty="0" smtClean="0"/>
              <a:t>Voorbereiden herkansing toets lezen 2A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8752398" cy="49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Voorbereiding herkansing toets lezen 2B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1" y="1484784"/>
            <a:ext cx="8879421" cy="49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Beoordelen en argumenteren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Objectieve argumenten: gebaseerd op feiten </a:t>
            </a:r>
            <a:r>
              <a:rPr lang="nl-NL" dirty="0">
                <a:sym typeface="Wingdings" panose="05000000000000000000" pitchFamily="2" charset="2"/>
              </a:rPr>
              <a:t> controleer betrouwbaarheid van schrijver en bron.</a:t>
            </a:r>
            <a:endParaRPr lang="nl-NL" dirty="0"/>
          </a:p>
          <a:p>
            <a:r>
              <a:rPr lang="nl-NL" dirty="0"/>
              <a:t>Subjectieve argumenten: inhoud niet controleerbaar. Vaak mening of overtuiging gebaseerd op algemene normen en waarden of op een enkele ervaring</a:t>
            </a:r>
            <a:r>
              <a:rPr lang="nl-NL" dirty="0">
                <a:sym typeface="Wingdings" panose="05000000000000000000" pitchFamily="2" charset="2"/>
              </a:rPr>
              <a:t> ga na waarop het argument gebaseerd is. Niet duidelijk dan subjectief.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95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‘Werklozen </a:t>
            </a:r>
            <a:r>
              <a:rPr lang="nl-NL" dirty="0"/>
              <a:t>moeten elke aangeboden baan aannemen, want ze moeten hun bijdrage leveren aan de samenleving</a:t>
            </a:r>
            <a:r>
              <a:rPr lang="nl-NL" dirty="0" smtClean="0"/>
              <a:t>.’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Standpunt= werklozen moeten elke aangeboden baan aannemen.</a:t>
            </a:r>
          </a:p>
          <a:p>
            <a:pPr marL="0" indent="0">
              <a:buNone/>
            </a:pPr>
            <a:r>
              <a:rPr lang="nl-NL" dirty="0"/>
              <a:t>Argument = ze moeten hun bijdrage leveren aan de samenleving.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subjectief </a:t>
            </a:r>
            <a:r>
              <a:rPr lang="nl-NL" dirty="0">
                <a:sym typeface="Wingdings" panose="05000000000000000000" pitchFamily="2" charset="2"/>
              </a:rPr>
              <a:t>want gebaseerd op algemene normen en waarden.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7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 drogredenen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op internet een lijst met drogredenen en bestudeer deze voor de herkansing van de toets.</a:t>
            </a:r>
          </a:p>
        </p:txBody>
      </p:sp>
    </p:spTree>
    <p:extLst>
      <p:ext uri="{BB962C8B-B14F-4D97-AF65-F5344CB8AC3E}">
        <p14:creationId xmlns:p14="http://schemas.microsoft.com/office/powerpoint/2010/main" val="8101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 betoog beschouwing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0" y="1844824"/>
            <a:ext cx="7723456" cy="26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Hoofdzaken en bijzaken in een tekst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Onderwerp van de tekst</a:t>
            </a:r>
          </a:p>
          <a:p>
            <a:r>
              <a:rPr lang="nl-NL" dirty="0" smtClean="0"/>
              <a:t>Hoofdzaken: het belangrijkste dat over het onderwerp geschreven wordt.</a:t>
            </a:r>
          </a:p>
          <a:p>
            <a:r>
              <a:rPr lang="nl-NL" dirty="0" smtClean="0"/>
              <a:t>Staan meestal aan het begin en het einde van de tekst. </a:t>
            </a:r>
          </a:p>
          <a:p>
            <a:r>
              <a:rPr lang="nl-NL" dirty="0" smtClean="0"/>
              <a:t>Bijzaken: Om de hoofdzaken te verduidelijken.</a:t>
            </a:r>
          </a:p>
          <a:p>
            <a:r>
              <a:rPr lang="nl-NL" dirty="0" smtClean="0"/>
              <a:t>Zijn vaak voorbeelden om de hoofdzaken te verduidelijken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911511E76398478117834BDA658B6E" ma:contentTypeVersion="10" ma:contentTypeDescription="Een nieuw document maken." ma:contentTypeScope="" ma:versionID="993a27deb877726d9057bb5f3ca52294">
  <xsd:schema xmlns:xsd="http://www.w3.org/2001/XMLSchema" xmlns:xs="http://www.w3.org/2001/XMLSchema" xmlns:p="http://schemas.microsoft.com/office/2006/metadata/properties" xmlns:ns3="5cdedd98-05a6-4844-a2be-4403c98339c5" xmlns:ns4="9332b1e5-03ec-4bd9-988a-b56970a22ef6" targetNamespace="http://schemas.microsoft.com/office/2006/metadata/properties" ma:root="true" ma:fieldsID="26783357eb4376f1743456c5ee919fcb" ns3:_="" ns4:_="">
    <xsd:import namespace="5cdedd98-05a6-4844-a2be-4403c98339c5"/>
    <xsd:import namespace="9332b1e5-03ec-4bd9-988a-b56970a22e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edd98-05a6-4844-a2be-4403c9833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2b1e5-03ec-4bd9-988a-b56970a22e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C136C8-5888-47EA-9C61-7772F0336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dedd98-05a6-4844-a2be-4403c98339c5"/>
    <ds:schemaRef ds:uri="9332b1e5-03ec-4bd9-988a-b56970a22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B5612E-21A8-41E4-AF58-170874510E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74DB3-CF5A-4AFF-9C65-2A4382DC6E0F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cdedd98-05a6-4844-a2be-4403c98339c5"/>
    <ds:schemaRef ds:uri="9332b1e5-03ec-4bd9-988a-b56970a22ef6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294</Words>
  <Application>Microsoft Office PowerPoint</Application>
  <PresentationFormat>Diavoorstelling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Kantoorthema</vt:lpstr>
      <vt:lpstr>PowerPoint-presentatie</vt:lpstr>
      <vt:lpstr>Inhoud</vt:lpstr>
      <vt:lpstr>Voorbereiden herkansing toets lezen 2A </vt:lpstr>
      <vt:lpstr>Voorbereiding herkansing toets lezen 2B</vt:lpstr>
      <vt:lpstr>Beoordelen en argumenteren</vt:lpstr>
      <vt:lpstr>Voorbeeld</vt:lpstr>
      <vt:lpstr>Opdracht  drogredenen</vt:lpstr>
      <vt:lpstr>Verschil betoog beschouwing</vt:lpstr>
      <vt:lpstr>Hoofdzaken en bijzaken in een tekst</vt:lpstr>
      <vt:lpstr>Opdracht hoofd en bijzaken</vt:lpstr>
      <vt:lpstr>Werken aan woordenschat =werken aan tekstbegrip</vt:lpstr>
      <vt:lpstr>Resultaat Luisteren 2A</vt:lpstr>
      <vt:lpstr>Oefenen met luisteren</vt:lpstr>
      <vt:lpstr>Herkansing Luisteren 2B</vt:lpstr>
      <vt:lpstr>Opdracht ter voorbereiding op de schrijftoets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Rianne van den Hombergh</cp:lastModifiedBy>
  <cp:revision>24</cp:revision>
  <dcterms:created xsi:type="dcterms:W3CDTF">2013-11-15T15:05:42Z</dcterms:created>
  <dcterms:modified xsi:type="dcterms:W3CDTF">2021-03-30T10:15:54Z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0x010100C1911511E76398478117834BDA658B6E</vt:lpwstr>
  </property>
</Properties>
</file>